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1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68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10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071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67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72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73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85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48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6590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743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8536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685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63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05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C92A4-C189-4449-964A-BDF00E47C0C0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B58C1C-0D4D-4AAE-B73B-6D8C7B85A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6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1381" y="1149099"/>
            <a:ext cx="5494646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600"/>
              </a:spcAft>
            </a:pPr>
            <a:r>
              <a:rPr lang="ru-RU" sz="2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Көліктік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үрдісті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қамсыздандыру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9117" y="2386547"/>
            <a:ext cx="10167582" cy="280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Автоматты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контурындағы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байланыстың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қызметі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көліктік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ағындар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параметрлері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туралы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ақпаратты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жинау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болып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табылады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Сондықтан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ақпараттық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талдауда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контур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екі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жүйе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элементінің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функционалды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қатынасы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түрінде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берілуі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мүмкін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: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1.ақпаратты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жинау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, беру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алдын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ала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өңдеу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жүйе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элементі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2.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маңызды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міндетті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көліктік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ағындарды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өлшеу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болып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саналатын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автоматты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жүйе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элементі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;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05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1129" y="694226"/>
            <a:ext cx="9730854" cy="280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Осы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типтес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ақпараттарды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өңдеу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көліктен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жеткілікті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алыс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қашықта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орналасқан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есептеу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комплекстерімен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жүргізілетіндіктен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жиналған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ақпарат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байланыс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каналдарымен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беріледі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.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параметлерінің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типтері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олардың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сандық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сапалық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сипаттамалары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сонымен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қатар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өлшеу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дәлдігі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автоматтық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диспетчерлік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алгоритмдері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талаптары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мен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статистикалық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ақпаратты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жинау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міндеттерімен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анықталады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89" y="3895086"/>
            <a:ext cx="4176122" cy="27800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155" y="3503567"/>
            <a:ext cx="3827694" cy="291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34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1696" y="682094"/>
            <a:ext cx="10495128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қозғалысын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ұйымдастырудағы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автоматтандырылған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жүйелерінде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пайдалануға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өлшеуге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тіркеуге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жататын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көліктік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ағынның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негізгі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параметрлері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төменде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көрсетілген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Оларға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мыналар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жатады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: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1.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автокөліктің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жүріп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өткен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уақыт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моменттері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немесе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берілген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қималары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2.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көліктік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ағынның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қарқындылығы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кез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келген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ұзақтылықтағы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уақыт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аралығының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қозғалыс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көлемі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3.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жолдың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берілген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учаскесіндегі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ағынның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орташа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кеңістіктік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жылдамдығы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4.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жолдың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берілген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учаскесіндегі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ағынның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тығыздығы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5.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қозғалыстың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берілген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бағытындағы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жол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қиылысындағы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автокөліктердің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кезегінің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</a:rPr>
              <a:t>ұзындығы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0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9809" y="346105"/>
            <a:ext cx="10563367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Жол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қозғалысын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автоматтандырылған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жүйелерінде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осы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параметрлерді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өлшеу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көбінесе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детекторларының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екі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типімен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жүргізіледі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-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өту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тікелей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қатысушы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жүйелерінің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тараған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ағындарының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өлшемдерін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ағындарының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өлшемдері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икемді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алгоритімдерін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қозғалысын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бағдарламаларын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детекторы (КТ)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сезгіш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элемент (СЭ),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күшейткіш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өзгерткіш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(КӨ)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құрылғысын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(ШҚ)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ішіне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7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6979" y="705496"/>
            <a:ext cx="11013744" cy="5377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Сезгіш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элемент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детектор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өтіп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жатқанын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тұрғанын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сипаттаманың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өзгерісі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істеп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Күшейткіш-өзгеркіш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күшейтеді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өңдеп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өлшенетін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тіркеуге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өзгертеді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бөліктен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дәрежелі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өзгерткіштер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өзгерткіш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күшейтеді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өңдеуге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өзгертеді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өзгерткіш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өлшенетін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өңдейді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күшейткіші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күшейткіштің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құрылғысы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қалыптастырылған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ақпараттарды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сақтау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каналы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реттегішіне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жеткізіп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371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9933" y="607789"/>
            <a:ext cx="102221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ұзақтықта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Белгілердің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өлшемдері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уақытына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түрдегі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автомобильдің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тіркеп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ағындардағы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үзілісті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алгоритімін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9933" y="2879609"/>
            <a:ext cx="10495130" cy="2736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914400" algn="l"/>
              </a:tabLst>
            </a:pP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Сезгіш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элементінің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1304925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контактілі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сезгіш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электромеханикалық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пьезоэлектірлік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1304925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сәуле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фотоэлектірлік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радарлық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ультрадауыстық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1304925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-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электромагниттік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параметрлерін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өлшеуші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сезгіш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магниттік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индуктивтік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314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332" y="586130"/>
            <a:ext cx="10945504" cy="5711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-3690620" algn="l"/>
              </a:tabLs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ағындарының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анықталатын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параметрлерінің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түріне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қарқындылығын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тығыздығын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құрамын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жылдамдығын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т.с.с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құрылу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параметрлерді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жанама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орындарына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-3690620" algn="l"/>
              </a:tabLs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елімізде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мемлекеттерде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қолданылып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индуктивтік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сезгіш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элементінің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құрлымы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пайдаланудағы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сенімділігі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Оны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төсеміне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алғашқысы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индуктивтік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ДТУ-2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маркалы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ультрадауыстық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локацияға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қабылдағышында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күшейткіш-өзгерткіш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каскадка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(КӨК)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байланысқан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қосылып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КӨК-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автомобильден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шағылысқан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импульстар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779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6287" y="595227"/>
            <a:ext cx="10645253" cy="2011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көліктік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детекторлардың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модификациясы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қолдануда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ДТ1 –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бақылау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аймағындағы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көліктердің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өту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фактісіне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негізделген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ДТ2-ДТ3, -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кезектердің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ұзындығын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ДТ4 –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қозғалыс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жылдамдығын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өлшеу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ДТ5 –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ағындардың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құрамын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ДТ6 –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ағындардың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тығыздығын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анықтау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қолданылады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1445" y="2525237"/>
            <a:ext cx="11000095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Жол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қозғалысын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автоматтандырылған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басқару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жүйелерінде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автокөліктің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жүріп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өткен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уақыт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моменттері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немесе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берілген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жол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қималарын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тіркеу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көліктік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ағындардағы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ажырату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алгоритмдерін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меңгеру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үшін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және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координатты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реттеуде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программаларға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жергілікті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коррекция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енгізу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үшін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қолданылады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Бұл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максатты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орындау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үшін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нақты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бағытта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әр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түрлі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жол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жолағымен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жүріп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келе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жатқан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автокөліктер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жүрісінде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алынатын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сигналдар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ағынын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суперпозициялау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керек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Егер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осы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қимада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берілген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бағыттың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барлық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қозғалыс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жолақтарын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қамтитын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көлік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детекторының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сезімтал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элементін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орналастырса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онда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детектордың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шығысында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сигналдар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ағынын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суперпозициясын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аламыз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Бұл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жағдайда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сигнал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құрамына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детектордың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шығысында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сезімтал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элементке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бірнеше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көлік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әсерінен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пайда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болған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кейбір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қателік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MS Mincho"/>
              </a:rPr>
              <a:t>кіреді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MS Mincho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60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17848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769</Words>
  <Application>Microsoft Office PowerPoint</Application>
  <PresentationFormat>Широкоэкранный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MS Mincho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2021-10-05T08:52:16Z</dcterms:created>
  <dcterms:modified xsi:type="dcterms:W3CDTF">2021-10-05T09:02:13Z</dcterms:modified>
</cp:coreProperties>
</file>